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56" autoAdjust="0"/>
  </p:normalViewPr>
  <p:slideViewPr>
    <p:cSldViewPr snapToGrid="0" showGuides="1">
      <p:cViewPr varScale="1">
        <p:scale>
          <a:sx n="59" d="100"/>
          <a:sy n="59" d="100"/>
        </p:scale>
        <p:origin x="2491" y="62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5.21\&#1050;&#1088;&#1072;&#1089;&#1086;&#1090;&#1072;%202021%20-4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5.21\&#1050;&#1088;&#1072;&#1089;&#1086;&#1090;&#1072;%202021%20-4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5.21\&#1050;&#1088;&#1072;&#1089;&#1086;&#1090;&#1072;%202021%20-4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5.21\&#1050;&#1088;&#1072;&#1089;&#1086;&#1090;&#1072;%202021%20-4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5.21\&#1050;&#1088;&#1072;&#1089;&#1086;&#1090;&#1072;%202021%20-4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5.21\&#1050;&#1088;&#1072;&#1089;&#1086;&#1090;&#1072;%202021%20-4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5.21\&#1050;&#1088;&#1072;&#1089;&#1086;&#1090;&#1072;%202021%20-4%20&#1084;&#1077;&#108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r>
              <a:rPr lang="ru-RU" sz="1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МУНИЦИПАЛЬНЫЙ ДОЛГ</a:t>
            </a:r>
            <a:r>
              <a:rPr lang="ru-RU" sz="1400" baseline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КОНСОЛИДИРОВАННОГО БЮДЖЕТА НОВОКУБАНСКОГО РАЙОНА</a:t>
            </a:r>
            <a:endParaRPr lang="ru-RU" sz="140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3715965945781208"/>
          <c:y val="1.50181844970960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1235684965150306"/>
          <c:y val="0.52419500336026048"/>
          <c:w val="0.72028406206727669"/>
          <c:h val="0.3716756348787524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01.01.2021г.</c:v>
                </c:pt>
                <c:pt idx="1">
                  <c:v>на 01.04.2021г.</c:v>
                </c:pt>
                <c:pt idx="2">
                  <c:v>на 01.05.2021г.</c:v>
                </c:pt>
              </c:strCache>
            </c:strRef>
          </c:cat>
          <c:val>
            <c:numRef>
              <c:f>'Осн параметры'!$B$4:$B$6</c:f>
              <c:numCache>
                <c:formatCode>#\ ##0.0</c:formatCode>
                <c:ptCount val="3"/>
                <c:pt idx="0">
                  <c:v>12.8</c:v>
                </c:pt>
                <c:pt idx="1">
                  <c:v>12.8</c:v>
                </c:pt>
                <c:pt idx="2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EF-4B38-96B7-2E47E795D61E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01.01.2021г.</c:v>
                </c:pt>
                <c:pt idx="1">
                  <c:v>на 01.04.2021г.</c:v>
                </c:pt>
                <c:pt idx="2">
                  <c:v>на 01.05.2021г.</c:v>
                </c:pt>
              </c:strCache>
            </c:strRef>
          </c:cat>
          <c:val>
            <c:numRef>
              <c:f>'Осн параметры'!$C$4:$C$6</c:f>
              <c:numCache>
                <c:formatCode>#\ ##0.0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EF-4B38-96B7-2E47E795D61E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01.01.2021г.</c:v>
                </c:pt>
                <c:pt idx="1">
                  <c:v>на 01.04.2021г.</c:v>
                </c:pt>
                <c:pt idx="2">
                  <c:v>на 01.05.2021г.</c:v>
                </c:pt>
              </c:strCache>
            </c:strRef>
          </c:cat>
          <c:val>
            <c:numRef>
              <c:f>'Осн параметры'!$D$4:$D$6</c:f>
              <c:numCache>
                <c:formatCode>#\ ##0.0</c:formatCode>
                <c:ptCount val="3"/>
                <c:pt idx="0">
                  <c:v>9.1999999999999993</c:v>
                </c:pt>
                <c:pt idx="1">
                  <c:v>2.2000000000000002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EF-4B38-96B7-2E47E795D6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52507824"/>
        <c:axId val="252508208"/>
      </c:barChart>
      <c:catAx>
        <c:axId val="25250782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52508208"/>
        <c:crosses val="autoZero"/>
        <c:auto val="1"/>
        <c:lblAlgn val="ctr"/>
        <c:lblOffset val="100"/>
        <c:noMultiLvlLbl val="0"/>
      </c:catAx>
      <c:valAx>
        <c:axId val="252508208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2525078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3341146400587689E-2"/>
          <c:y val="0.31075305919019974"/>
          <c:w val="0.85283070866141741"/>
          <c:h val="0.194205392353640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r>
              <a:rPr lang="ru-RU" sz="1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МУНИЦИПАЛЬНЫЙ</a:t>
            </a:r>
            <a:r>
              <a:rPr lang="ru-RU" sz="1400" baseline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ДОЛГ МУНИЦИПАЛЬНОГО ОБРАЗОВАНИЯ НОВОКУБАНСКИЙ РАЙОН</a:t>
            </a:r>
            <a:endParaRPr lang="ru-RU" sz="140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33698030213103058"/>
          <c:y val="0.50084573279674349"/>
          <c:w val="0.66301969786896942"/>
          <c:h val="0.3954001513154856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параметры'!$B$9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параметры'!$A$10:$A$12</c:f>
              <c:strCache>
                <c:ptCount val="3"/>
                <c:pt idx="0">
                  <c:v>на 01.01.2021г.</c:v>
                </c:pt>
                <c:pt idx="1">
                  <c:v>на 01.04.2021г.</c:v>
                </c:pt>
                <c:pt idx="2">
                  <c:v>на 01.05.2021г.</c:v>
                </c:pt>
              </c:strCache>
            </c:strRef>
          </c:cat>
          <c:val>
            <c:numRef>
              <c:f>'Осн параметры'!$B$10:$B$12</c:f>
              <c:numCache>
                <c:formatCode>#\ ##0.0</c:formatCode>
                <c:ptCount val="3"/>
                <c:pt idx="0">
                  <c:v>3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02-4519-86DC-6C5EC6605A49}"/>
            </c:ext>
          </c:extLst>
        </c:ser>
        <c:ser>
          <c:idx val="1"/>
          <c:order val="1"/>
          <c:tx>
            <c:strRef>
              <c:f>'Осн параметры'!$C$9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параметры'!$A$10:$A$12</c:f>
              <c:strCache>
                <c:ptCount val="3"/>
                <c:pt idx="0">
                  <c:v>на 01.01.2021г.</c:v>
                </c:pt>
                <c:pt idx="1">
                  <c:v>на 01.04.2021г.</c:v>
                </c:pt>
                <c:pt idx="2">
                  <c:v>на 01.05.2021г.</c:v>
                </c:pt>
              </c:strCache>
            </c:strRef>
          </c:cat>
          <c:val>
            <c:numRef>
              <c:f>'Осн параметры'!$C$10:$C$12</c:f>
              <c:numCache>
                <c:formatCode>#\ 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02-4519-86DC-6C5EC6605A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95841576"/>
        <c:axId val="495841960"/>
      </c:barChart>
      <c:catAx>
        <c:axId val="4958415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495841960"/>
        <c:crosses val="autoZero"/>
        <c:auto val="1"/>
        <c:lblAlgn val="ctr"/>
        <c:lblOffset val="100"/>
        <c:noMultiLvlLbl val="0"/>
      </c:catAx>
      <c:valAx>
        <c:axId val="495841960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49584157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4371945241186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90.839159219999985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AF-4FFA-ACFE-05557F2327BD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38.415250560000011</c:v>
                </c:pt>
                <c:pt idx="5">
                  <c:v>47.072118360000005</c:v>
                </c:pt>
                <c:pt idx="6">
                  <c:v>148.79540712999997</c:v>
                </c:pt>
                <c:pt idx="7">
                  <c:v>56.357695860000014</c:v>
                </c:pt>
                <c:pt idx="8">
                  <c:v>58.523515760000009</c:v>
                </c:pt>
                <c:pt idx="9">
                  <c:v>93.330727740000015</c:v>
                </c:pt>
                <c:pt idx="10">
                  <c:v>85.865053990000021</c:v>
                </c:pt>
                <c:pt idx="11">
                  <c:v>96.626775560000013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AF-4FFA-ACFE-05557F232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38207800"/>
        <c:axId val="238216376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4.6316450581497505E-2"/>
                  <c:y val="-6.0012302249991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2AF-4FFA-ACFE-05557F2327BD}"/>
                </c:ext>
              </c:extLst>
            </c:dLbl>
            <c:dLbl>
              <c:idx val="3"/>
              <c:layout>
                <c:manualLayout>
                  <c:x val="-1.3442517831418432E-2"/>
                  <c:y val="-4.72564981236768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AF-4FFA-ACFE-05557F2327BD}"/>
                </c:ext>
              </c:extLst>
            </c:dLbl>
            <c:dLbl>
              <c:idx val="7"/>
              <c:layout>
                <c:manualLayout>
                  <c:x val="-2.7907633838117726E-2"/>
                  <c:y val="-6.10038430323829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2AF-4FFA-ACFE-05557F2327BD}"/>
                </c:ext>
              </c:extLst>
            </c:dLbl>
            <c:dLbl>
              <c:idx val="9"/>
              <c:layout>
                <c:manualLayout>
                  <c:x val="-5.5796674982139305E-2"/>
                  <c:y val="-6.44406792595594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2AF-4FFA-ACFE-05557F2327BD}"/>
                </c:ext>
              </c:extLst>
            </c:dLbl>
            <c:dLbl>
              <c:idx val="11"/>
              <c:layout>
                <c:manualLayout>
                  <c:x val="-5.9515213801342323E-2"/>
                  <c:y val="-6.10038430323829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2AF-4FFA-ACFE-05557F2327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122.25384271960098</c:v>
                </c:pt>
                <c:pt idx="6">
                  <c:v>195.07789017536189</c:v>
                </c:pt>
                <c:pt idx="7">
                  <c:v>114.85804558885091</c:v>
                </c:pt>
                <c:pt idx="8">
                  <c:v>104.46214102287965</c:v>
                </c:pt>
                <c:pt idx="9">
                  <c:v>102.56919120487859</c:v>
                </c:pt>
                <c:pt idx="10">
                  <c:v>110.12353693313328</c:v>
                </c:pt>
                <c:pt idx="11">
                  <c:v>106.24552038083151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2AF-4FFA-ACFE-05557F2327BD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6988861954E-2"/>
                  <c:y val="2.77726135028694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2AF-4FFA-ACFE-05557F2327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конс'!$B$5:$E$5</c:f>
              <c:numCache>
                <c:formatCode>0.0</c:formatCode>
                <c:ptCount val="4"/>
                <c:pt idx="0">
                  <c:v>89.561301285568348</c:v>
                </c:pt>
                <c:pt idx="1">
                  <c:v>168.64465895758855</c:v>
                </c:pt>
                <c:pt idx="2">
                  <c:v>138.95709397739495</c:v>
                </c:pt>
                <c:pt idx="3">
                  <c:v>155.67036594650227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2AF-4FFA-ACFE-05557F232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8216760"/>
        <c:axId val="238217144"/>
      </c:lineChart>
      <c:catAx>
        <c:axId val="238207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38216376"/>
        <c:crosses val="autoZero"/>
        <c:auto val="1"/>
        <c:lblAlgn val="ctr"/>
        <c:lblOffset val="100"/>
        <c:noMultiLvlLbl val="0"/>
      </c:catAx>
      <c:valAx>
        <c:axId val="23821637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238207800"/>
        <c:crosses val="autoZero"/>
        <c:crossBetween val="between"/>
      </c:valAx>
      <c:catAx>
        <c:axId val="2382167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8217144"/>
        <c:crosses val="autoZero"/>
        <c:auto val="1"/>
        <c:lblAlgn val="ctr"/>
        <c:lblOffset val="100"/>
        <c:noMultiLvlLbl val="0"/>
      </c:catAx>
      <c:valAx>
        <c:axId val="23821714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38216760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63173650039363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E4-4F4E-A2E1-277C7B3B002C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36.926328819999995</c:v>
                </c:pt>
                <c:pt idx="8">
                  <c:v>39.10347792999999</c:v>
                </c:pt>
                <c:pt idx="9">
                  <c:v>46.041000000000004</c:v>
                </c:pt>
                <c:pt idx="10">
                  <c:v>38.765573530000019</c:v>
                </c:pt>
                <c:pt idx="11">
                  <c:v>57.412567719999991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E4-4F4E-A2E1-277C7B3B00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38322880"/>
        <c:axId val="238403648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EE4-4F4E-A2E1-277C7B3B002C}"/>
                </c:ext>
              </c:extLst>
            </c:dLbl>
            <c:dLbl>
              <c:idx val="7"/>
              <c:layout>
                <c:manualLayout>
                  <c:x val="-2.7907633838117726E-2"/>
                  <c:y val="-6.6773663316813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EE4-4F4E-A2E1-277C7B3B002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  <c:pt idx="3">
                  <c:v>81.488956465603238</c:v>
                </c:pt>
                <c:pt idx="4">
                  <c:v>87.033815126887873</c:v>
                </c:pt>
                <c:pt idx="5">
                  <c:v>119.74033071476509</c:v>
                </c:pt>
                <c:pt idx="6">
                  <c:v>228.11182604390643</c:v>
                </c:pt>
                <c:pt idx="7">
                  <c:v>117.80679812485761</c:v>
                </c:pt>
                <c:pt idx="8">
                  <c:v>118.17356166705999</c:v>
                </c:pt>
                <c:pt idx="9">
                  <c:v>96.145272267515281</c:v>
                </c:pt>
                <c:pt idx="10">
                  <c:v>107.39876511948061</c:v>
                </c:pt>
                <c:pt idx="11">
                  <c:v>106.62835767728839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EE4-4F4E-A2E1-277C7B3B002C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E4-4F4E-A2E1-277C7B3B002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  <c:pt idx="3">
                  <c:v>166.35021048231528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EE4-4F4E-A2E1-277C7B3B00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8285232"/>
        <c:axId val="237636728"/>
      </c:lineChart>
      <c:catAx>
        <c:axId val="23832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38403648"/>
        <c:crosses val="autoZero"/>
        <c:auto val="1"/>
        <c:lblAlgn val="ctr"/>
        <c:lblOffset val="100"/>
        <c:noMultiLvlLbl val="0"/>
      </c:catAx>
      <c:valAx>
        <c:axId val="23840364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238322880"/>
        <c:crosses val="autoZero"/>
        <c:crossBetween val="between"/>
      </c:valAx>
      <c:catAx>
        <c:axId val="2382852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7636728"/>
        <c:crosses val="autoZero"/>
        <c:auto val="1"/>
        <c:lblAlgn val="ctr"/>
        <c:lblOffset val="100"/>
        <c:noMultiLvlLbl val="0"/>
      </c:catAx>
      <c:valAx>
        <c:axId val="237636728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38285232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r>
              <a:rPr lang="ru-RU" sz="1400">
                <a:solidFill>
                  <a:schemeClr val="tx1"/>
                </a:solidFill>
              </a:rPr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148.22438067029375</c:v>
                </c:pt>
                <c:pt idx="1">
                  <c:v>118.01484786166255</c:v>
                </c:pt>
                <c:pt idx="2">
                  <c:v>113.85193580666704</c:v>
                </c:pt>
                <c:pt idx="3">
                  <c:v>138.88441111304252</c:v>
                </c:pt>
                <c:pt idx="4">
                  <c:v>108.88122388365487</c:v>
                </c:pt>
                <c:pt idx="5">
                  <c:v>132.25118102125069</c:v>
                </c:pt>
                <c:pt idx="6">
                  <c:v>97.226633728588737</c:v>
                </c:pt>
                <c:pt idx="7">
                  <c:v>105.16563154372547</c:v>
                </c:pt>
                <c:pt idx="8">
                  <c:v>103.68716641321241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24-4A49-A5F7-C1A8B25A5D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7637512"/>
        <c:axId val="237637904"/>
      </c:barChart>
      <c:catAx>
        <c:axId val="2376375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37637904"/>
        <c:crosses val="autoZero"/>
        <c:auto val="1"/>
        <c:lblAlgn val="ctr"/>
        <c:lblOffset val="100"/>
        <c:noMultiLvlLbl val="0"/>
      </c:catAx>
      <c:valAx>
        <c:axId val="237637904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237637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r>
              <a:rPr lang="ru-RU" sz="1400">
                <a:solidFill>
                  <a:schemeClr val="tx1"/>
                </a:solidFill>
              </a:rPr>
              <a:t>Структура</a:t>
            </a:r>
            <a:r>
              <a:rPr lang="ru-RU" sz="1400" baseline="0">
                <a:solidFill>
                  <a:schemeClr val="tx1"/>
                </a:solidFill>
              </a:rPr>
              <a:t> доходов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1117770150921527"/>
          <c:y val="5.74241181296144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4521156428826747E-2"/>
          <c:y val="0.22707879829213312"/>
          <c:w val="0.39239857302984771"/>
          <c:h val="0.73039570320321934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147.18770738000001</c:v>
                </c:pt>
                <c:pt idx="1">
                  <c:v>66.321443639999998</c:v>
                </c:pt>
                <c:pt idx="2">
                  <c:v>27.399855819999999</c:v>
                </c:pt>
                <c:pt idx="3">
                  <c:v>18.211433590000002</c:v>
                </c:pt>
                <c:pt idx="4">
                  <c:v>9.4858318600000011</c:v>
                </c:pt>
                <c:pt idx="5">
                  <c:v>191.80298740000001</c:v>
                </c:pt>
                <c:pt idx="6" formatCode="0.0">
                  <c:v>18.357764569999997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B4-49B9-893D-BD25F52DF2B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3946117301666074"/>
          <c:y val="0.29992054930787465"/>
          <c:w val="0.39443040917813876"/>
          <c:h val="0.5732516003178027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r>
              <a:rPr lang="ru-RU" sz="1400">
                <a:solidFill>
                  <a:schemeClr val="tx1"/>
                </a:solidFill>
              </a:rPr>
              <a:t>Структура доходов бюджета Новокубанского района</a:t>
            </a:r>
          </a:p>
        </c:rich>
      </c:tx>
      <c:layout>
        <c:manualLayout>
          <c:xMode val="edge"/>
          <c:yMode val="edge"/>
          <c:x val="0.23475850374608898"/>
          <c:y val="5.742413667590469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3033283960747782E-2"/>
          <c:y val="0.21498556806778762"/>
          <c:w val="0.4595663760074471"/>
          <c:h val="0.72931624906056003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111.49074915</c:v>
                </c:pt>
                <c:pt idx="1">
                  <c:v>45.73761717</c:v>
                </c:pt>
                <c:pt idx="2">
                  <c:v>10.481973229999999</c:v>
                </c:pt>
                <c:pt idx="3">
                  <c:v>167.69056861000001</c:v>
                </c:pt>
                <c:pt idx="4" formatCode="0.0">
                  <c:v>14.124939029999998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F3-4155-9B8D-2AA1BA21A8B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3743504330175196"/>
          <c:y val="0.2960779443838516"/>
          <c:w val="0.44705716189445827"/>
          <c:h val="0.5153089583268066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0,8 %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1,7%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4,1%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1,9%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67,6%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8,4 %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4,4%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774,0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345FA-88FF-4256-B5ED-F8142FA55504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427288" y="1336675"/>
            <a:ext cx="27051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C8C29-82AD-4EDB-A033-5A6C2B716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34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C8C29-82AD-4EDB-A033-5A6C2B716C1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3000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92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308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3000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92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840" cy="7063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42B657B-45D5-49E8-9C98-6BEDCCE76E3F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02.06.2021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1D50AA6-06D5-45DA-B40F-294708F0B092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61855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0" y="-601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2288880" y="1465560"/>
            <a:ext cx="4454280" cy="100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4" name="Group 4"/>
          <p:cNvGrpSpPr/>
          <p:nvPr/>
        </p:nvGrpSpPr>
        <p:grpSpPr>
          <a:xfrm>
            <a:off x="1946880" y="0"/>
            <a:ext cx="4926960" cy="3431520"/>
            <a:chOff x="1946880" y="0"/>
            <a:chExt cx="4926960" cy="3431520"/>
          </a:xfrm>
        </p:grpSpPr>
        <p:grpSp>
          <p:nvGrpSpPr>
            <p:cNvPr id="45" name="Group 5"/>
            <p:cNvGrpSpPr/>
            <p:nvPr/>
          </p:nvGrpSpPr>
          <p:grpSpPr>
            <a:xfrm>
              <a:off x="1946880" y="25920"/>
              <a:ext cx="1835640" cy="3377520"/>
              <a:chOff x="1946880" y="25920"/>
              <a:chExt cx="1835640" cy="3377520"/>
            </a:xfrm>
          </p:grpSpPr>
          <p:grpSp>
            <p:nvGrpSpPr>
              <p:cNvPr id="46" name="Group 6"/>
              <p:cNvGrpSpPr/>
              <p:nvPr/>
            </p:nvGrpSpPr>
            <p:grpSpPr>
              <a:xfrm>
                <a:off x="1946880" y="25920"/>
                <a:ext cx="1835640" cy="1732680"/>
                <a:chOff x="1946880" y="25920"/>
                <a:chExt cx="1835640" cy="1732680"/>
              </a:xfrm>
            </p:grpSpPr>
            <p:sp>
              <p:nvSpPr>
                <p:cNvPr id="47" name="CustomShape 7"/>
                <p:cNvSpPr/>
                <p:nvPr/>
              </p:nvSpPr>
              <p:spPr>
                <a:xfrm>
                  <a:off x="194688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8" name="CustomShape 8"/>
                <p:cNvSpPr/>
                <p:nvPr/>
              </p:nvSpPr>
              <p:spPr>
                <a:xfrm>
                  <a:off x="287316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9" name="CustomShape 9"/>
                <p:cNvSpPr/>
                <p:nvPr/>
              </p:nvSpPr>
              <p:spPr>
                <a:xfrm>
                  <a:off x="194688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0" name="CustomShape 10"/>
                <p:cNvSpPr/>
                <p:nvPr/>
              </p:nvSpPr>
              <p:spPr>
                <a:xfrm>
                  <a:off x="287316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1" name="Group 11"/>
              <p:cNvGrpSpPr/>
              <p:nvPr/>
            </p:nvGrpSpPr>
            <p:grpSpPr>
              <a:xfrm>
                <a:off x="1997640" y="1702080"/>
                <a:ext cx="1720440" cy="1701360"/>
                <a:chOff x="1997640" y="1702080"/>
                <a:chExt cx="1720440" cy="1701360"/>
              </a:xfrm>
            </p:grpSpPr>
            <p:sp>
              <p:nvSpPr>
                <p:cNvPr id="52" name="CustomShape 12"/>
                <p:cNvSpPr/>
                <p:nvPr/>
              </p:nvSpPr>
              <p:spPr>
                <a:xfrm rot="2502000">
                  <a:off x="1957320" y="20815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3"/>
                <p:cNvSpPr/>
                <p:nvPr/>
              </p:nvSpPr>
              <p:spPr>
                <a:xfrm rot="8298000">
                  <a:off x="2614680" y="205056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4" name="CustomShape 14"/>
                <p:cNvSpPr/>
                <p:nvPr/>
              </p:nvSpPr>
              <p:spPr>
                <a:xfrm rot="8298000">
                  <a:off x="1965960" y="26791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5" name="CustomShape 15"/>
                <p:cNvSpPr/>
                <p:nvPr/>
              </p:nvSpPr>
              <p:spPr>
                <a:xfrm rot="13302000">
                  <a:off x="2586960" y="267948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6" name="Group 16"/>
            <p:cNvGrpSpPr/>
            <p:nvPr/>
          </p:nvGrpSpPr>
          <p:grpSpPr>
            <a:xfrm>
              <a:off x="4050000" y="0"/>
              <a:ext cx="1286280" cy="1372680"/>
              <a:chOff x="4050000" y="0"/>
              <a:chExt cx="1286280" cy="1372680"/>
            </a:xfrm>
          </p:grpSpPr>
          <p:grpSp>
            <p:nvGrpSpPr>
              <p:cNvPr id="57" name="Group 17"/>
              <p:cNvGrpSpPr/>
              <p:nvPr/>
            </p:nvGrpSpPr>
            <p:grpSpPr>
              <a:xfrm>
                <a:off x="4708080" y="716760"/>
                <a:ext cx="628200" cy="645840"/>
                <a:chOff x="4708080" y="716760"/>
                <a:chExt cx="628200" cy="645840"/>
              </a:xfrm>
            </p:grpSpPr>
            <p:sp>
              <p:nvSpPr>
                <p:cNvPr id="58" name="CustomShape 18"/>
                <p:cNvSpPr/>
                <p:nvPr/>
              </p:nvSpPr>
              <p:spPr>
                <a:xfrm rot="2763000">
                  <a:off x="4705560" y="83736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9" name="CustomShape 19"/>
                <p:cNvSpPr/>
                <p:nvPr/>
              </p:nvSpPr>
              <p:spPr>
                <a:xfrm rot="8037000">
                  <a:off x="4926240" y="84384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0" name="CustomShape 20"/>
                <p:cNvSpPr/>
                <p:nvPr/>
              </p:nvSpPr>
              <p:spPr>
                <a:xfrm rot="8037000">
                  <a:off x="4701960" y="108936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1" name="CustomShape 21"/>
                <p:cNvSpPr/>
                <p:nvPr/>
              </p:nvSpPr>
              <p:spPr>
                <a:xfrm rot="13563600">
                  <a:off x="4938840" y="108720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2" name="Group 22"/>
              <p:cNvGrpSpPr/>
              <p:nvPr/>
            </p:nvGrpSpPr>
            <p:grpSpPr>
              <a:xfrm>
                <a:off x="4050000" y="730440"/>
                <a:ext cx="635760" cy="642240"/>
                <a:chOff x="4050000" y="730440"/>
                <a:chExt cx="635760" cy="642240"/>
              </a:xfrm>
            </p:grpSpPr>
            <p:sp>
              <p:nvSpPr>
                <p:cNvPr id="63" name="CustomShape 23"/>
                <p:cNvSpPr/>
                <p:nvPr/>
              </p:nvSpPr>
              <p:spPr>
                <a:xfrm rot="10800000">
                  <a:off x="4371480" y="10454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4"/>
                <p:cNvSpPr/>
                <p:nvPr/>
              </p:nvSpPr>
              <p:spPr>
                <a:xfrm rot="10800000">
                  <a:off x="4371480" y="73008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5" name="CustomShape 25"/>
                <p:cNvSpPr/>
                <p:nvPr/>
              </p:nvSpPr>
              <p:spPr>
                <a:xfrm rot="10800000">
                  <a:off x="4051440" y="7376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6" name="CustomShape 26"/>
                <p:cNvSpPr/>
                <p:nvPr/>
              </p:nvSpPr>
              <p:spPr>
                <a:xfrm rot="10800000">
                  <a:off x="4050000" y="104652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7" name="Group 27"/>
              <p:cNvGrpSpPr/>
              <p:nvPr/>
            </p:nvGrpSpPr>
            <p:grpSpPr>
              <a:xfrm>
                <a:off x="4693680" y="0"/>
                <a:ext cx="635040" cy="676440"/>
                <a:chOff x="4693680" y="0"/>
                <a:chExt cx="635040" cy="676440"/>
              </a:xfrm>
            </p:grpSpPr>
            <p:sp>
              <p:nvSpPr>
                <p:cNvPr id="68" name="CustomShape 28"/>
                <p:cNvSpPr/>
                <p:nvPr/>
              </p:nvSpPr>
              <p:spPr>
                <a:xfrm>
                  <a:off x="469368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9"/>
                <p:cNvSpPr/>
                <p:nvPr/>
              </p:nvSpPr>
              <p:spPr>
                <a:xfrm>
                  <a:off x="501444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0" name="CustomShape 30"/>
                <p:cNvSpPr/>
                <p:nvPr/>
              </p:nvSpPr>
              <p:spPr>
                <a:xfrm>
                  <a:off x="469368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1" name="CustomShape 31"/>
                <p:cNvSpPr/>
                <p:nvPr/>
              </p:nvSpPr>
              <p:spPr>
                <a:xfrm>
                  <a:off x="501444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2" name="CustomShape 32"/>
              <p:cNvSpPr/>
              <p:nvPr/>
            </p:nvSpPr>
            <p:spPr>
              <a:xfrm rot="10800000">
                <a:off x="4050000" y="22320"/>
                <a:ext cx="628920" cy="6523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3" name="Group 33"/>
            <p:cNvGrpSpPr/>
            <p:nvPr/>
          </p:nvGrpSpPr>
          <p:grpSpPr>
            <a:xfrm>
              <a:off x="3880800" y="1507680"/>
              <a:ext cx="618120" cy="655200"/>
              <a:chOff x="3880800" y="1507680"/>
              <a:chExt cx="618120" cy="655200"/>
            </a:xfrm>
          </p:grpSpPr>
          <p:sp>
            <p:nvSpPr>
              <p:cNvPr id="74" name="CustomShape 34"/>
              <p:cNvSpPr/>
              <p:nvPr/>
            </p:nvSpPr>
            <p:spPr>
              <a:xfrm rot="5400000">
                <a:off x="4185360" y="1512360"/>
                <a:ext cx="31824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5" name="CustomShape 35"/>
              <p:cNvSpPr/>
              <p:nvPr/>
            </p:nvSpPr>
            <p:spPr>
              <a:xfrm rot="5400000">
                <a:off x="4185360" y="183744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6" name="CustomShape 36"/>
              <p:cNvSpPr/>
              <p:nvPr/>
            </p:nvSpPr>
            <p:spPr>
              <a:xfrm rot="5400000">
                <a:off x="3875760" y="152460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7" name="CustomShape 37"/>
              <p:cNvSpPr/>
              <p:nvPr/>
            </p:nvSpPr>
            <p:spPr>
              <a:xfrm rot="5400000">
                <a:off x="3875760" y="184932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8" name="Group 38"/>
            <p:cNvGrpSpPr/>
            <p:nvPr/>
          </p:nvGrpSpPr>
          <p:grpSpPr>
            <a:xfrm>
              <a:off x="4898160" y="2727000"/>
              <a:ext cx="630360" cy="648000"/>
              <a:chOff x="4898160" y="2727000"/>
              <a:chExt cx="630360" cy="648000"/>
            </a:xfrm>
          </p:grpSpPr>
          <p:sp>
            <p:nvSpPr>
              <p:cNvPr id="79" name="CustomShape 39"/>
              <p:cNvSpPr/>
              <p:nvPr/>
            </p:nvSpPr>
            <p:spPr>
              <a:xfrm rot="2771400">
                <a:off x="4896000" y="284796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40"/>
              <p:cNvSpPr/>
              <p:nvPr/>
            </p:nvSpPr>
            <p:spPr>
              <a:xfrm rot="8028600">
                <a:off x="5116680" y="2854800"/>
                <a:ext cx="41292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1" name="CustomShape 41"/>
              <p:cNvSpPr/>
              <p:nvPr/>
            </p:nvSpPr>
            <p:spPr>
              <a:xfrm rot="8028600">
                <a:off x="4893120" y="3101040"/>
                <a:ext cx="41256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2" name="CustomShape 42"/>
              <p:cNvSpPr/>
              <p:nvPr/>
            </p:nvSpPr>
            <p:spPr>
              <a:xfrm rot="13571400">
                <a:off x="5130000" y="309924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3" name="Group 43"/>
            <p:cNvGrpSpPr/>
            <p:nvPr/>
          </p:nvGrpSpPr>
          <p:grpSpPr>
            <a:xfrm>
              <a:off x="3830400" y="2247480"/>
              <a:ext cx="702000" cy="1184040"/>
              <a:chOff x="3830400" y="2247480"/>
              <a:chExt cx="702000" cy="1184040"/>
            </a:xfrm>
          </p:grpSpPr>
          <p:sp>
            <p:nvSpPr>
              <p:cNvPr id="84" name="CustomShape 44"/>
              <p:cNvSpPr/>
              <p:nvPr/>
            </p:nvSpPr>
            <p:spPr>
              <a:xfrm rot="2391600">
                <a:off x="3808080" y="2653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5"/>
              <p:cNvSpPr/>
              <p:nvPr/>
            </p:nvSpPr>
            <p:spPr>
              <a:xfrm rot="8408400">
                <a:off x="4082040" y="2635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6" name="CustomShape 46"/>
              <p:cNvSpPr/>
              <p:nvPr/>
            </p:nvSpPr>
            <p:spPr>
              <a:xfrm rot="2391600">
                <a:off x="3807720" y="2896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7" name="CustomShape 47"/>
              <p:cNvSpPr/>
              <p:nvPr/>
            </p:nvSpPr>
            <p:spPr>
              <a:xfrm rot="8408400">
                <a:off x="4082040" y="287856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8"/>
              <p:cNvSpPr/>
              <p:nvPr/>
            </p:nvSpPr>
            <p:spPr>
              <a:xfrm rot="2391600">
                <a:off x="3808080" y="2410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9"/>
              <p:cNvSpPr/>
              <p:nvPr/>
            </p:nvSpPr>
            <p:spPr>
              <a:xfrm rot="8408400">
                <a:off x="4082040" y="239148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50"/>
              <p:cNvSpPr/>
              <p:nvPr/>
            </p:nvSpPr>
            <p:spPr>
              <a:xfrm rot="2391600">
                <a:off x="3808080" y="31237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51"/>
              <p:cNvSpPr/>
              <p:nvPr/>
            </p:nvSpPr>
            <p:spPr>
              <a:xfrm rot="8408400">
                <a:off x="4082040" y="31050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2" name="Group 52"/>
            <p:cNvGrpSpPr/>
            <p:nvPr/>
          </p:nvGrpSpPr>
          <p:grpSpPr>
            <a:xfrm>
              <a:off x="4543920" y="1539000"/>
              <a:ext cx="1302840" cy="1264680"/>
              <a:chOff x="4543920" y="1539000"/>
              <a:chExt cx="1302840" cy="1264680"/>
            </a:xfrm>
          </p:grpSpPr>
          <p:sp>
            <p:nvSpPr>
              <p:cNvPr id="93" name="CustomShape 53"/>
              <p:cNvSpPr/>
              <p:nvPr/>
            </p:nvSpPr>
            <p:spPr>
              <a:xfrm rot="10800000">
                <a:off x="5202720" y="215892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4"/>
              <p:cNvSpPr/>
              <p:nvPr/>
            </p:nvSpPr>
            <p:spPr>
              <a:xfrm rot="10800000">
                <a:off x="5202720" y="153900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5" name="CustomShape 55"/>
              <p:cNvSpPr/>
              <p:nvPr/>
            </p:nvSpPr>
            <p:spPr>
              <a:xfrm rot="10800000">
                <a:off x="4546800" y="15526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6" name="CustomShape 56"/>
              <p:cNvSpPr/>
              <p:nvPr/>
            </p:nvSpPr>
            <p:spPr>
              <a:xfrm rot="10800000">
                <a:off x="4543920" y="21610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7" name="Group 57"/>
            <p:cNvGrpSpPr/>
            <p:nvPr/>
          </p:nvGrpSpPr>
          <p:grpSpPr>
            <a:xfrm>
              <a:off x="5514840" y="360"/>
              <a:ext cx="1260360" cy="1313640"/>
              <a:chOff x="5514840" y="360"/>
              <a:chExt cx="1260360" cy="1313640"/>
            </a:xfrm>
          </p:grpSpPr>
          <p:sp>
            <p:nvSpPr>
              <p:cNvPr id="98" name="CustomShape 58"/>
              <p:cNvSpPr/>
              <p:nvPr/>
            </p:nvSpPr>
            <p:spPr>
              <a:xfrm rot="10800000">
                <a:off x="6148440" y="65664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9"/>
              <p:cNvSpPr/>
              <p:nvPr/>
            </p:nvSpPr>
            <p:spPr>
              <a:xfrm rot="10800000">
                <a:off x="5528520" y="2340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0" name="CustomShape 60"/>
              <p:cNvSpPr/>
              <p:nvPr/>
            </p:nvSpPr>
            <p:spPr>
              <a:xfrm rot="10800000">
                <a:off x="6154200" y="0"/>
                <a:ext cx="621000" cy="655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1" name="CustomShape 61"/>
              <p:cNvSpPr/>
              <p:nvPr/>
            </p:nvSpPr>
            <p:spPr>
              <a:xfrm rot="10800000">
                <a:off x="5832360" y="9849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62"/>
              <p:cNvSpPr/>
              <p:nvPr/>
            </p:nvSpPr>
            <p:spPr>
              <a:xfrm rot="10800000">
                <a:off x="5832360" y="6681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3"/>
              <p:cNvSpPr/>
              <p:nvPr/>
            </p:nvSpPr>
            <p:spPr>
              <a:xfrm rot="10800000">
                <a:off x="5515920" y="67500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4"/>
              <p:cNvSpPr/>
              <p:nvPr/>
            </p:nvSpPr>
            <p:spPr>
              <a:xfrm rot="10800000">
                <a:off x="5514840" y="98604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5" name="CustomShape 65"/>
            <p:cNvSpPr/>
            <p:nvPr/>
          </p:nvSpPr>
          <p:spPr>
            <a:xfrm>
              <a:off x="5965560" y="2507040"/>
              <a:ext cx="779760" cy="74952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CustomShape 66"/>
            <p:cNvSpPr/>
            <p:nvPr/>
          </p:nvSpPr>
          <p:spPr>
            <a:xfrm rot="10800000">
              <a:off x="5965560" y="1577880"/>
              <a:ext cx="908280" cy="92880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7" name="CustomShape 67"/>
          <p:cNvSpPr/>
          <p:nvPr/>
        </p:nvSpPr>
        <p:spPr>
          <a:xfrm rot="10800000" flipH="1">
            <a:off x="-360" y="-59400"/>
            <a:ext cx="6857640" cy="27669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68"/>
          <p:cNvSpPr/>
          <p:nvPr/>
        </p:nvSpPr>
        <p:spPr>
          <a:xfrm rot="10800000" flipV="1">
            <a:off x="-119160" y="6423840"/>
            <a:ext cx="6993000" cy="27201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69"/>
          <p:cNvSpPr/>
          <p:nvPr/>
        </p:nvSpPr>
        <p:spPr>
          <a:xfrm>
            <a:off x="195120" y="543960"/>
            <a:ext cx="1781280" cy="54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</a:rPr>
              <a:t>2021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0" name="Group 70"/>
          <p:cNvGrpSpPr/>
          <p:nvPr/>
        </p:nvGrpSpPr>
        <p:grpSpPr>
          <a:xfrm>
            <a:off x="109800" y="4327200"/>
            <a:ext cx="6645240" cy="4740120"/>
            <a:chOff x="109800" y="4327200"/>
            <a:chExt cx="6645240" cy="4740120"/>
          </a:xfrm>
        </p:grpSpPr>
        <p:grpSp>
          <p:nvGrpSpPr>
            <p:cNvPr id="111" name="Group 71"/>
            <p:cNvGrpSpPr/>
            <p:nvPr/>
          </p:nvGrpSpPr>
          <p:grpSpPr>
            <a:xfrm>
              <a:off x="109800" y="4363200"/>
              <a:ext cx="2476080" cy="4672080"/>
              <a:chOff x="109800" y="4363200"/>
              <a:chExt cx="2476080" cy="4672080"/>
            </a:xfrm>
          </p:grpSpPr>
          <p:grpSp>
            <p:nvGrpSpPr>
              <p:cNvPr id="112" name="Group 72"/>
              <p:cNvGrpSpPr/>
              <p:nvPr/>
            </p:nvGrpSpPr>
            <p:grpSpPr>
              <a:xfrm>
                <a:off x="109800" y="4363200"/>
                <a:ext cx="2476080" cy="2396880"/>
                <a:chOff x="109800" y="4363200"/>
                <a:chExt cx="2476080" cy="2396880"/>
              </a:xfrm>
            </p:grpSpPr>
            <p:sp>
              <p:nvSpPr>
                <p:cNvPr id="113" name="CustomShape 73"/>
                <p:cNvSpPr/>
                <p:nvPr/>
              </p:nvSpPr>
              <p:spPr>
                <a:xfrm>
                  <a:off x="10980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4" name="CustomShape 74"/>
                <p:cNvSpPr/>
                <p:nvPr/>
              </p:nvSpPr>
              <p:spPr>
                <a:xfrm>
                  <a:off x="135864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5" name="CustomShape 75"/>
                <p:cNvSpPr/>
                <p:nvPr/>
              </p:nvSpPr>
              <p:spPr>
                <a:xfrm>
                  <a:off x="109800" y="560412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6" name="CustomShape 76"/>
                <p:cNvSpPr/>
                <p:nvPr/>
              </p:nvSpPr>
              <p:spPr>
                <a:xfrm>
                  <a:off x="1359360" y="5604120"/>
                  <a:ext cx="122652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17" name="Group 77"/>
              <p:cNvGrpSpPr/>
              <p:nvPr/>
            </p:nvGrpSpPr>
            <p:grpSpPr>
              <a:xfrm>
                <a:off x="157320" y="6701040"/>
                <a:ext cx="2340360" cy="2334240"/>
                <a:chOff x="157320" y="6701040"/>
                <a:chExt cx="2340360" cy="2334240"/>
              </a:xfrm>
            </p:grpSpPr>
            <p:sp>
              <p:nvSpPr>
                <p:cNvPr id="118" name="CustomShape 78"/>
                <p:cNvSpPr/>
                <p:nvPr/>
              </p:nvSpPr>
              <p:spPr>
                <a:xfrm rot="2545800">
                  <a:off x="109800" y="720540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9"/>
                <p:cNvSpPr/>
                <p:nvPr/>
              </p:nvSpPr>
              <p:spPr>
                <a:xfrm rot="8254200">
                  <a:off x="995760" y="717192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0" name="CustomShape 80"/>
                <p:cNvSpPr/>
                <p:nvPr/>
              </p:nvSpPr>
              <p:spPr>
                <a:xfrm rot="8254200">
                  <a:off x="121320" y="804096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1" name="CustomShape 81"/>
                <p:cNvSpPr/>
                <p:nvPr/>
              </p:nvSpPr>
              <p:spPr>
                <a:xfrm rot="13345800">
                  <a:off x="969480" y="804132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2" name="Group 82"/>
            <p:cNvGrpSpPr/>
            <p:nvPr/>
          </p:nvGrpSpPr>
          <p:grpSpPr>
            <a:xfrm>
              <a:off x="2946240" y="4327200"/>
              <a:ext cx="1742400" cy="1898640"/>
              <a:chOff x="2946240" y="4327200"/>
              <a:chExt cx="1742400" cy="1898640"/>
            </a:xfrm>
          </p:grpSpPr>
          <p:grpSp>
            <p:nvGrpSpPr>
              <p:cNvPr id="123" name="Group 83"/>
              <p:cNvGrpSpPr/>
              <p:nvPr/>
            </p:nvGrpSpPr>
            <p:grpSpPr>
              <a:xfrm>
                <a:off x="3826800" y="5318640"/>
                <a:ext cx="861840" cy="893160"/>
                <a:chOff x="3826800" y="5318640"/>
                <a:chExt cx="861840" cy="893160"/>
              </a:xfrm>
            </p:grpSpPr>
            <p:sp>
              <p:nvSpPr>
                <p:cNvPr id="124" name="CustomShape 84"/>
                <p:cNvSpPr/>
                <p:nvPr/>
              </p:nvSpPr>
              <p:spPr>
                <a:xfrm rot="2806800">
                  <a:off x="3825000" y="54849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5" name="CustomShape 85"/>
                <p:cNvSpPr/>
                <p:nvPr/>
              </p:nvSpPr>
              <p:spPr>
                <a:xfrm rot="7993200">
                  <a:off x="4122720" y="549756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6" name="CustomShape 86"/>
                <p:cNvSpPr/>
                <p:nvPr/>
              </p:nvSpPr>
              <p:spPr>
                <a:xfrm rot="7993200">
                  <a:off x="3820320" y="583704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7" name="CustomShape 87"/>
                <p:cNvSpPr/>
                <p:nvPr/>
              </p:nvSpPr>
              <p:spPr>
                <a:xfrm rot="13606800">
                  <a:off x="4143600" y="58341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8" name="Group 88"/>
              <p:cNvGrpSpPr/>
              <p:nvPr/>
            </p:nvGrpSpPr>
            <p:grpSpPr>
              <a:xfrm>
                <a:off x="2946240" y="5337720"/>
                <a:ext cx="857880" cy="888120"/>
                <a:chOff x="2946240" y="5337720"/>
                <a:chExt cx="857880" cy="888120"/>
              </a:xfrm>
            </p:grpSpPr>
            <p:sp>
              <p:nvSpPr>
                <p:cNvPr id="129" name="CustomShape 89"/>
                <p:cNvSpPr/>
                <p:nvPr/>
              </p:nvSpPr>
              <p:spPr>
                <a:xfrm rot="10800000">
                  <a:off x="3380040" y="57733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90"/>
                <p:cNvSpPr/>
                <p:nvPr/>
              </p:nvSpPr>
              <p:spPr>
                <a:xfrm rot="10800000">
                  <a:off x="3380040" y="53377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1" name="CustomShape 91"/>
                <p:cNvSpPr/>
                <p:nvPr/>
              </p:nvSpPr>
              <p:spPr>
                <a:xfrm rot="10800000">
                  <a:off x="2948040" y="534744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2" name="CustomShape 92"/>
                <p:cNvSpPr/>
                <p:nvPr/>
              </p:nvSpPr>
              <p:spPr>
                <a:xfrm rot="10800000">
                  <a:off x="2946240" y="577476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3" name="Group 93"/>
              <p:cNvGrpSpPr/>
              <p:nvPr/>
            </p:nvGrpSpPr>
            <p:grpSpPr>
              <a:xfrm>
                <a:off x="3814920" y="4327200"/>
                <a:ext cx="856080" cy="935640"/>
                <a:chOff x="3814920" y="4327200"/>
                <a:chExt cx="856080" cy="935640"/>
              </a:xfrm>
            </p:grpSpPr>
            <p:sp>
              <p:nvSpPr>
                <p:cNvPr id="134" name="CustomShape 94"/>
                <p:cNvSpPr/>
                <p:nvPr/>
              </p:nvSpPr>
              <p:spPr>
                <a:xfrm>
                  <a:off x="3814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5"/>
                <p:cNvSpPr/>
                <p:nvPr/>
              </p:nvSpPr>
              <p:spPr>
                <a:xfrm>
                  <a:off x="4246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6" name="CustomShape 96"/>
                <p:cNvSpPr/>
                <p:nvPr/>
              </p:nvSpPr>
              <p:spPr>
                <a:xfrm>
                  <a:off x="3814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7" name="CustomShape 97"/>
                <p:cNvSpPr/>
                <p:nvPr/>
              </p:nvSpPr>
              <p:spPr>
                <a:xfrm>
                  <a:off x="4246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38" name="CustomShape 98"/>
              <p:cNvSpPr/>
              <p:nvPr/>
            </p:nvSpPr>
            <p:spPr>
              <a:xfrm rot="10800000">
                <a:off x="2946600" y="4358160"/>
                <a:ext cx="848160" cy="9025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39" name="Group 99"/>
            <p:cNvGrpSpPr/>
            <p:nvPr/>
          </p:nvGrpSpPr>
          <p:grpSpPr>
            <a:xfrm>
              <a:off x="2718000" y="6413040"/>
              <a:ext cx="834120" cy="905760"/>
              <a:chOff x="2718000" y="6413040"/>
              <a:chExt cx="834120" cy="905760"/>
            </a:xfrm>
          </p:grpSpPr>
          <p:sp>
            <p:nvSpPr>
              <p:cNvPr id="140" name="CustomShape 100"/>
              <p:cNvSpPr/>
              <p:nvPr/>
            </p:nvSpPr>
            <p:spPr>
              <a:xfrm rot="5400000">
                <a:off x="3123720" y="64252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1" name="CustomShape 101"/>
              <p:cNvSpPr/>
              <p:nvPr/>
            </p:nvSpPr>
            <p:spPr>
              <a:xfrm rot="5400000">
                <a:off x="3123720" y="68742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2" name="CustomShape 102"/>
              <p:cNvSpPr/>
              <p:nvPr/>
            </p:nvSpPr>
            <p:spPr>
              <a:xfrm rot="5400000">
                <a:off x="2705760" y="64414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3" name="CustomShape 103"/>
              <p:cNvSpPr/>
              <p:nvPr/>
            </p:nvSpPr>
            <p:spPr>
              <a:xfrm rot="5400000">
                <a:off x="2705760" y="68904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4" name="Group 104"/>
            <p:cNvGrpSpPr/>
            <p:nvPr/>
          </p:nvGrpSpPr>
          <p:grpSpPr>
            <a:xfrm>
              <a:off x="4083480" y="8099640"/>
              <a:ext cx="864000" cy="896760"/>
              <a:chOff x="4083480" y="8099640"/>
              <a:chExt cx="864000" cy="896760"/>
            </a:xfrm>
          </p:grpSpPr>
          <p:sp>
            <p:nvSpPr>
              <p:cNvPr id="145" name="CustomShape 105"/>
              <p:cNvSpPr/>
              <p:nvPr/>
            </p:nvSpPr>
            <p:spPr>
              <a:xfrm rot="2815200">
                <a:off x="4082040" y="8266320"/>
                <a:ext cx="54720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6"/>
              <p:cNvSpPr/>
              <p:nvPr/>
            </p:nvSpPr>
            <p:spPr>
              <a:xfrm rot="7985400">
                <a:off x="4379760" y="827964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" name="CustomShape 107"/>
              <p:cNvSpPr/>
              <p:nvPr/>
            </p:nvSpPr>
            <p:spPr>
              <a:xfrm rot="7985400">
                <a:off x="4077360" y="862056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8" name="CustomShape 108"/>
              <p:cNvSpPr/>
              <p:nvPr/>
            </p:nvSpPr>
            <p:spPr>
              <a:xfrm rot="13614600">
                <a:off x="4401000" y="8618040"/>
                <a:ext cx="54756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9" name="Group 109"/>
            <p:cNvGrpSpPr/>
            <p:nvPr/>
          </p:nvGrpSpPr>
          <p:grpSpPr>
            <a:xfrm>
              <a:off x="2642040" y="7443000"/>
              <a:ext cx="955080" cy="1624320"/>
              <a:chOff x="2642040" y="7443000"/>
              <a:chExt cx="955080" cy="1624320"/>
            </a:xfrm>
          </p:grpSpPr>
          <p:sp>
            <p:nvSpPr>
              <p:cNvPr id="150" name="CustomShape 110"/>
              <p:cNvSpPr/>
              <p:nvPr/>
            </p:nvSpPr>
            <p:spPr>
              <a:xfrm rot="2434200">
                <a:off x="2614320" y="799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11"/>
              <p:cNvSpPr/>
              <p:nvPr/>
            </p:nvSpPr>
            <p:spPr>
              <a:xfrm rot="8365800">
                <a:off x="2984400" y="79754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2" name="CustomShape 112"/>
              <p:cNvSpPr/>
              <p:nvPr/>
            </p:nvSpPr>
            <p:spPr>
              <a:xfrm rot="2434200">
                <a:off x="2614320" y="833436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3" name="CustomShape 113"/>
              <p:cNvSpPr/>
              <p:nvPr/>
            </p:nvSpPr>
            <p:spPr>
              <a:xfrm rot="8365800">
                <a:off x="2984400" y="831168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4"/>
              <p:cNvSpPr/>
              <p:nvPr/>
            </p:nvSpPr>
            <p:spPr>
              <a:xfrm rot="2434200">
                <a:off x="2614320" y="766080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5"/>
              <p:cNvSpPr/>
              <p:nvPr/>
            </p:nvSpPr>
            <p:spPr>
              <a:xfrm rot="8365800">
                <a:off x="2984400" y="763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6"/>
              <p:cNvSpPr/>
              <p:nvPr/>
            </p:nvSpPr>
            <p:spPr>
              <a:xfrm rot="2434200">
                <a:off x="2614320" y="86479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7"/>
              <p:cNvSpPr/>
              <p:nvPr/>
            </p:nvSpPr>
            <p:spPr>
              <a:xfrm rot="8365800">
                <a:off x="2984400" y="86252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8" name="Group 118"/>
            <p:cNvGrpSpPr/>
            <p:nvPr/>
          </p:nvGrpSpPr>
          <p:grpSpPr>
            <a:xfrm>
              <a:off x="3612240" y="6455880"/>
              <a:ext cx="1757880" cy="1749960"/>
              <a:chOff x="3612240" y="6455880"/>
              <a:chExt cx="1757880" cy="1749960"/>
            </a:xfrm>
          </p:grpSpPr>
          <p:sp>
            <p:nvSpPr>
              <p:cNvPr id="159" name="CustomShape 119"/>
              <p:cNvSpPr/>
              <p:nvPr/>
            </p:nvSpPr>
            <p:spPr>
              <a:xfrm rot="10800000">
                <a:off x="4501080" y="731340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20"/>
              <p:cNvSpPr/>
              <p:nvPr/>
            </p:nvSpPr>
            <p:spPr>
              <a:xfrm rot="10800000">
                <a:off x="4501080" y="645588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" name="CustomShape 121"/>
              <p:cNvSpPr/>
              <p:nvPr/>
            </p:nvSpPr>
            <p:spPr>
              <a:xfrm rot="10800000">
                <a:off x="3615840" y="647496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" name="CustomShape 122"/>
              <p:cNvSpPr/>
              <p:nvPr/>
            </p:nvSpPr>
            <p:spPr>
              <a:xfrm rot="10800000">
                <a:off x="3612240" y="731664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3" name="Group 123"/>
            <p:cNvGrpSpPr/>
            <p:nvPr/>
          </p:nvGrpSpPr>
          <p:grpSpPr>
            <a:xfrm>
              <a:off x="4921920" y="4327560"/>
              <a:ext cx="1699920" cy="1816920"/>
              <a:chOff x="4921920" y="4327560"/>
              <a:chExt cx="1699920" cy="1816920"/>
            </a:xfrm>
          </p:grpSpPr>
          <p:sp>
            <p:nvSpPr>
              <p:cNvPr id="164" name="CustomShape 124"/>
              <p:cNvSpPr/>
              <p:nvPr/>
            </p:nvSpPr>
            <p:spPr>
              <a:xfrm rot="10800000">
                <a:off x="5776920" y="523584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5"/>
              <p:cNvSpPr/>
              <p:nvPr/>
            </p:nvSpPr>
            <p:spPr>
              <a:xfrm rot="10800000">
                <a:off x="4940640" y="435996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6" name="CustomShape 126"/>
              <p:cNvSpPr/>
              <p:nvPr/>
            </p:nvSpPr>
            <p:spPr>
              <a:xfrm rot="10800000">
                <a:off x="5784480" y="4327560"/>
                <a:ext cx="837360" cy="907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7" name="CustomShape 127"/>
              <p:cNvSpPr/>
              <p:nvPr/>
            </p:nvSpPr>
            <p:spPr>
              <a:xfrm rot="10800000">
                <a:off x="5350320" y="56898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8"/>
              <p:cNvSpPr/>
              <p:nvPr/>
            </p:nvSpPr>
            <p:spPr>
              <a:xfrm rot="10800000">
                <a:off x="5350320" y="52516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9"/>
              <p:cNvSpPr/>
              <p:nvPr/>
            </p:nvSpPr>
            <p:spPr>
              <a:xfrm rot="10800000">
                <a:off x="4923720" y="52614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30"/>
              <p:cNvSpPr/>
              <p:nvPr/>
            </p:nvSpPr>
            <p:spPr>
              <a:xfrm rot="10800000">
                <a:off x="4921920" y="56908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1" name="CustomShape 131"/>
            <p:cNvSpPr/>
            <p:nvPr/>
          </p:nvSpPr>
          <p:spPr>
            <a:xfrm>
              <a:off x="5529960" y="7795080"/>
              <a:ext cx="1051920" cy="103680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CustomShape 132"/>
            <p:cNvSpPr/>
            <p:nvPr/>
          </p:nvSpPr>
          <p:spPr>
            <a:xfrm rot="10800000">
              <a:off x="5529960" y="6510240"/>
              <a:ext cx="1225080" cy="12848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3" name="CustomShape 133"/>
          <p:cNvSpPr/>
          <p:nvPr/>
        </p:nvSpPr>
        <p:spPr>
          <a:xfrm>
            <a:off x="1511280" y="7002720"/>
            <a:ext cx="342864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4" name="CustomShape 134"/>
          <p:cNvSpPr/>
          <p:nvPr/>
        </p:nvSpPr>
        <p:spPr>
          <a:xfrm>
            <a:off x="783360" y="7278840"/>
            <a:ext cx="6059880" cy="173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5" name="CustomShape 135"/>
          <p:cNvSpPr/>
          <p:nvPr/>
        </p:nvSpPr>
        <p:spPr>
          <a:xfrm>
            <a:off x="82440" y="14796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6" name="CustomShape 136"/>
          <p:cNvSpPr/>
          <p:nvPr/>
        </p:nvSpPr>
        <p:spPr>
          <a:xfrm>
            <a:off x="82440" y="226584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7" name="CustomShape 137"/>
          <p:cNvSpPr/>
          <p:nvPr/>
        </p:nvSpPr>
        <p:spPr>
          <a:xfrm>
            <a:off x="82440" y="4565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78" name="CustomShape 138"/>
          <p:cNvSpPr/>
          <p:nvPr/>
        </p:nvSpPr>
        <p:spPr>
          <a:xfrm>
            <a:off x="82440" y="187380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9"/>
          <p:cNvSpPr/>
          <p:nvPr/>
        </p:nvSpPr>
        <p:spPr>
          <a:xfrm>
            <a:off x="82440" y="264636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40"/>
          <p:cNvSpPr/>
          <p:nvPr/>
        </p:nvSpPr>
        <p:spPr>
          <a:xfrm>
            <a:off x="82440" y="37875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41"/>
          <p:cNvSpPr/>
          <p:nvPr/>
        </p:nvSpPr>
        <p:spPr>
          <a:xfrm>
            <a:off x="82440" y="3024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42"/>
          <p:cNvSpPr/>
          <p:nvPr/>
        </p:nvSpPr>
        <p:spPr>
          <a:xfrm>
            <a:off x="79920" y="5337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3"/>
          <p:cNvSpPr/>
          <p:nvPr/>
        </p:nvSpPr>
        <p:spPr>
          <a:xfrm>
            <a:off x="82440" y="3404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4"/>
          <p:cNvSpPr/>
          <p:nvPr/>
        </p:nvSpPr>
        <p:spPr>
          <a:xfrm>
            <a:off x="81000" y="49507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5" name="CustomShape 145"/>
          <p:cNvSpPr/>
          <p:nvPr/>
        </p:nvSpPr>
        <p:spPr>
          <a:xfrm>
            <a:off x="82440" y="41742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6"/>
          <p:cNvSpPr/>
          <p:nvPr/>
        </p:nvSpPr>
        <p:spPr>
          <a:xfrm>
            <a:off x="65160" y="5722560"/>
            <a:ext cx="1364760" cy="3171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87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360" y="5387400"/>
            <a:ext cx="406800" cy="5504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8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800" cy="5544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9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84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0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9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5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5000" cy="5576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640" cy="577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6" name="CustomShape 147"/>
          <p:cNvSpPr/>
          <p:nvPr/>
        </p:nvSpPr>
        <p:spPr>
          <a:xfrm>
            <a:off x="2463480" y="3904200"/>
            <a:ext cx="3550680" cy="51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7" name="CustomShape 148"/>
          <p:cNvSpPr/>
          <p:nvPr/>
        </p:nvSpPr>
        <p:spPr>
          <a:xfrm>
            <a:off x="2264760" y="3204000"/>
            <a:ext cx="431100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8" name="CustomShape 149"/>
          <p:cNvSpPr/>
          <p:nvPr/>
        </p:nvSpPr>
        <p:spPr>
          <a:xfrm>
            <a:off x="4014360" y="4883760"/>
            <a:ext cx="2721960" cy="115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9" name="CustomShape 150"/>
          <p:cNvSpPr/>
          <p:nvPr/>
        </p:nvSpPr>
        <p:spPr>
          <a:xfrm>
            <a:off x="4138560" y="4599360"/>
            <a:ext cx="253908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0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6240" cy="696960"/>
          </a:xfrm>
          <a:prstGeom prst="rect">
            <a:avLst/>
          </a:prstGeom>
          <a:ln w="0">
            <a:noFill/>
          </a:ln>
        </p:spPr>
      </p:pic>
      <p:grpSp>
        <p:nvGrpSpPr>
          <p:cNvPr id="201" name="Group 151"/>
          <p:cNvGrpSpPr/>
          <p:nvPr/>
        </p:nvGrpSpPr>
        <p:grpSpPr>
          <a:xfrm>
            <a:off x="5566680" y="434880"/>
            <a:ext cx="1276560" cy="807120"/>
            <a:chOff x="5566680" y="434880"/>
            <a:chExt cx="1276560" cy="807120"/>
          </a:xfrm>
        </p:grpSpPr>
        <p:sp>
          <p:nvSpPr>
            <p:cNvPr id="202" name="CustomShape 152"/>
            <p:cNvSpPr/>
            <p:nvPr/>
          </p:nvSpPr>
          <p:spPr>
            <a:xfrm>
              <a:off x="643752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3" name="CustomShape 153"/>
            <p:cNvSpPr/>
            <p:nvPr/>
          </p:nvSpPr>
          <p:spPr>
            <a:xfrm>
              <a:off x="630432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4" name="CustomShape 154"/>
            <p:cNvSpPr/>
            <p:nvPr/>
          </p:nvSpPr>
          <p:spPr>
            <a:xfrm>
              <a:off x="621936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5" name="CustomShape 155"/>
            <p:cNvSpPr/>
            <p:nvPr/>
          </p:nvSpPr>
          <p:spPr>
            <a:xfrm>
              <a:off x="5784840" y="434880"/>
              <a:ext cx="40788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6"/>
            <p:cNvSpPr/>
            <p:nvPr/>
          </p:nvSpPr>
          <p:spPr>
            <a:xfrm>
              <a:off x="600084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7"/>
            <p:cNvSpPr/>
            <p:nvPr/>
          </p:nvSpPr>
          <p:spPr>
            <a:xfrm>
              <a:off x="556668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8"/>
            <p:cNvSpPr/>
            <p:nvPr/>
          </p:nvSpPr>
          <p:spPr>
            <a:xfrm flipV="1">
              <a:off x="608616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9"/>
            <p:cNvSpPr/>
            <p:nvPr/>
          </p:nvSpPr>
          <p:spPr>
            <a:xfrm flipV="1">
              <a:off x="565164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60"/>
            <p:cNvSpPr/>
            <p:nvPr/>
          </p:nvSpPr>
          <p:spPr>
            <a:xfrm>
              <a:off x="587016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3"/>
          <p:cNvSpPr/>
          <p:nvPr/>
        </p:nvSpPr>
        <p:spPr>
          <a:xfrm>
            <a:off x="26640" y="126360"/>
            <a:ext cx="445428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5" name="CustomShape 5"/>
          <p:cNvSpPr/>
          <p:nvPr/>
        </p:nvSpPr>
        <p:spPr>
          <a:xfrm>
            <a:off x="109800" y="899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6" name="CustomShape 6"/>
          <p:cNvSpPr/>
          <p:nvPr/>
        </p:nvSpPr>
        <p:spPr>
          <a:xfrm>
            <a:off x="109800" y="33944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8"/>
          <p:cNvSpPr/>
          <p:nvPr/>
        </p:nvSpPr>
        <p:spPr>
          <a:xfrm>
            <a:off x="5413320" y="9597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19" name="CustomShape 9"/>
          <p:cNvSpPr/>
          <p:nvPr/>
        </p:nvSpPr>
        <p:spPr>
          <a:xfrm>
            <a:off x="5426640" y="358092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0" name="CustomShape 10"/>
          <p:cNvSpPr/>
          <p:nvPr/>
        </p:nvSpPr>
        <p:spPr>
          <a:xfrm>
            <a:off x="3084120" y="74523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2D4D9B3-CAF2-4350-ADE0-A9BF607461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531680"/>
              </p:ext>
            </p:extLst>
          </p:nvPr>
        </p:nvGraphicFramePr>
        <p:xfrm>
          <a:off x="167035" y="1217340"/>
          <a:ext cx="6357601" cy="217638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:a16="http://schemas.microsoft.com/office/drawing/2014/main" val="132118510"/>
                    </a:ext>
                  </a:extLst>
                </a:gridCol>
                <a:gridCol w="1274519">
                  <a:extLst>
                    <a:ext uri="{9D8B030D-6E8A-4147-A177-3AD203B41FA5}">
                      <a16:colId xmlns:a16="http://schemas.microsoft.com/office/drawing/2014/main" val="3692189339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val="2225242240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val="2479662273"/>
                    </a:ext>
                  </a:extLst>
                </a:gridCol>
              </a:tblGrid>
              <a:tr h="967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4 мес. 2021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02316605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2 452,6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818,3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34846555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795,2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287,0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36,1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21048957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1 657,4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531,4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32,1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74137312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Расходы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2637,1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774,0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29,4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236934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Дефицит (-)/ профицит (+)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-184,5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44,3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-24,0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40333834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D5F5211-160C-45B8-BC48-A0DA8EB37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663464"/>
              </p:ext>
            </p:extLst>
          </p:nvPr>
        </p:nvGraphicFramePr>
        <p:xfrm>
          <a:off x="167035" y="3853799"/>
          <a:ext cx="6357601" cy="2454237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:a16="http://schemas.microsoft.com/office/drawing/2014/main" val="534460829"/>
                    </a:ext>
                  </a:extLst>
                </a:gridCol>
                <a:gridCol w="1274519">
                  <a:extLst>
                    <a:ext uri="{9D8B030D-6E8A-4147-A177-3AD203B41FA5}">
                      <a16:colId xmlns:a16="http://schemas.microsoft.com/office/drawing/2014/main" val="741697384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val="4180189377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val="2173791909"/>
                    </a:ext>
                  </a:extLst>
                </a:gridCol>
              </a:tblGrid>
              <a:tr h="10907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4 мес. 2021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59508897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1 942,8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662,7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34,1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05536149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465,2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181,7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39,1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2244051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1477,6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481,0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32,6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79334722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Расходы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2087,4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633,7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30,4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61538826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Дефицит (-)/ профицит (+)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-144,6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-20,1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33908981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522535"/>
              </p:ext>
            </p:extLst>
          </p:nvPr>
        </p:nvGraphicFramePr>
        <p:xfrm>
          <a:off x="0" y="6385437"/>
          <a:ext cx="4140926" cy="2660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2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163013"/>
              </p:ext>
            </p:extLst>
          </p:nvPr>
        </p:nvGraphicFramePr>
        <p:xfrm>
          <a:off x="3239588" y="6308036"/>
          <a:ext cx="3634251" cy="2815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"/>
          <p:cNvSpPr/>
          <p:nvPr/>
        </p:nvSpPr>
        <p:spPr>
          <a:xfrm rot="10800000" flipV="1">
            <a:off x="-119160" y="8244720"/>
            <a:ext cx="6993000" cy="899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3"/>
          <p:cNvSpPr/>
          <p:nvPr/>
        </p:nvSpPr>
        <p:spPr>
          <a:xfrm>
            <a:off x="26640" y="0"/>
            <a:ext cx="445428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6" name="CustomShape 4"/>
          <p:cNvSpPr/>
          <p:nvPr/>
        </p:nvSpPr>
        <p:spPr>
          <a:xfrm>
            <a:off x="1201680" y="827640"/>
            <a:ext cx="445428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latin typeface="Calibri"/>
              </a:rPr>
              <a:t>В консолидированный 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27" name="CustomShape 5"/>
          <p:cNvSpPr/>
          <p:nvPr/>
        </p:nvSpPr>
        <p:spPr>
          <a:xfrm>
            <a:off x="1238040" y="4860000"/>
            <a:ext cx="445428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latin typeface="Calibri"/>
              </a:rPr>
              <a:t>В районный бюджет</a:t>
            </a:r>
            <a:endParaRPr lang="ru-RU" sz="1600" b="0" strike="noStrike" spc="-1" dirty="0">
              <a:latin typeface="Arial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111746"/>
              </p:ext>
            </p:extLst>
          </p:nvPr>
        </p:nvGraphicFramePr>
        <p:xfrm>
          <a:off x="26640" y="1161363"/>
          <a:ext cx="6830640" cy="369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678748"/>
              </p:ext>
            </p:extLst>
          </p:nvPr>
        </p:nvGraphicFramePr>
        <p:xfrm>
          <a:off x="26640" y="5197099"/>
          <a:ext cx="6830640" cy="3946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3"/>
          <p:cNvSpPr/>
          <p:nvPr/>
        </p:nvSpPr>
        <p:spPr>
          <a:xfrm>
            <a:off x="26640" y="126360"/>
            <a:ext cx="412200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6500" y="3922691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01101" y="6730094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1AD7F32-3B6C-42E0-8DF2-47E1C730A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879411"/>
              </p:ext>
            </p:extLst>
          </p:nvPr>
        </p:nvGraphicFramePr>
        <p:xfrm>
          <a:off x="5490101" y="4230866"/>
          <a:ext cx="965200" cy="1694518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223072003"/>
                    </a:ext>
                  </a:extLst>
                </a:gridCol>
              </a:tblGrid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40556098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56911061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64745973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90134081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5070556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57898619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11824549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72EB659-FC10-4EC7-8440-36DFF8890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042448"/>
              </p:ext>
            </p:extLst>
          </p:nvPr>
        </p:nvGraphicFramePr>
        <p:xfrm>
          <a:off x="5377616" y="7086139"/>
          <a:ext cx="965200" cy="1536221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1112862322"/>
                    </a:ext>
                  </a:extLst>
                </a:gridCol>
              </a:tblGrid>
              <a:tr h="3098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26695630"/>
                  </a:ext>
                </a:extLst>
              </a:tr>
              <a:tr h="3098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06099580"/>
                  </a:ext>
                </a:extLst>
              </a:tr>
              <a:tr h="3098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49746963"/>
                  </a:ext>
                </a:extLst>
              </a:tr>
              <a:tr h="29691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70089494"/>
                  </a:ext>
                </a:extLst>
              </a:tr>
              <a:tr h="309826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96024891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1880714"/>
              </p:ext>
            </p:extLst>
          </p:nvPr>
        </p:nvGraphicFramePr>
        <p:xfrm>
          <a:off x="26640" y="681441"/>
          <a:ext cx="6804720" cy="2810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583622"/>
              </p:ext>
            </p:extLst>
          </p:nvPr>
        </p:nvGraphicFramePr>
        <p:xfrm>
          <a:off x="142240" y="3253740"/>
          <a:ext cx="5763260" cy="3096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8" name="CustomShape 9"/>
          <p:cNvSpPr/>
          <p:nvPr/>
        </p:nvSpPr>
        <p:spPr>
          <a:xfrm>
            <a:off x="1445480" y="4816250"/>
            <a:ext cx="807120" cy="4294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 dirty="0">
                <a:latin typeface="Arial"/>
              </a:rPr>
              <a:t>478,8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279150"/>
              </p:ext>
            </p:extLst>
          </p:nvPr>
        </p:nvGraphicFramePr>
        <p:xfrm>
          <a:off x="413699" y="6126051"/>
          <a:ext cx="4913658" cy="3096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3" name="CustomShape 4"/>
          <p:cNvSpPr/>
          <p:nvPr/>
        </p:nvSpPr>
        <p:spPr>
          <a:xfrm>
            <a:off x="1445480" y="7614293"/>
            <a:ext cx="8071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349,5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6" name="Table 5"/>
          <p:cNvGraphicFramePr/>
          <p:nvPr>
            <p:extLst>
              <p:ext uri="{D42A27DB-BD31-4B8C-83A1-F6EECF244321}">
                <p14:modId xmlns:p14="http://schemas.microsoft.com/office/powerpoint/2010/main" val="3084653366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Утверждено бюджетных назначений     на 2021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     за январь 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апрель 2021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% исполнения годовых бюджетных назначений 2021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latin typeface="Times New Roman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latin typeface="Times New Roman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2637,1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774,0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29,4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26,7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218,5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1 539,9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21,4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116,6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12,7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1058768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январь-апрель 2021 года муниципальные программы Новокубанского района исполнены в сумме 709,9 млн. руб., что составляет 29,2 %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878279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– апрель 2021 год,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5699</TotalTime>
  <Words>633</Words>
  <Application>Microsoft Office PowerPoint</Application>
  <PresentationFormat>Экран (4:3)</PresentationFormat>
  <Paragraphs>259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573</cp:revision>
  <cp:lastPrinted>2020-09-03T14:39:26Z</cp:lastPrinted>
  <dcterms:modified xsi:type="dcterms:W3CDTF">2021-06-02T13:35:22Z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